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4" r:id="rId8"/>
    <p:sldId id="275" r:id="rId9"/>
    <p:sldId id="263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992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73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4729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0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56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407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28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710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5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89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52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776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6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6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314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4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F3FA15-A8DF-4043-854A-05A2203000B6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A58864-8A78-48D8-A349-F031BCBED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3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34837"/>
            <a:ext cx="6815669" cy="17518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754579"/>
            <a:ext cx="6815669" cy="132080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976" y="804672"/>
            <a:ext cx="8324642" cy="1490472"/>
          </a:xfrm>
        </p:spPr>
        <p:txBody>
          <a:bodyPr>
            <a:normAutofit/>
          </a:bodyPr>
          <a:lstStyle/>
          <a:p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Порядок проведения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ГИА-9 по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6836"/>
            <a:ext cx="9601196" cy="38515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 экзамена обучающиеся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установленный порядок проведения экзамена и следовать указаниям организаторов.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другом, свободно перемещаться.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во время проведения экзаменов обучающимся и лицам, привлекаемым к проведению экзаменов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средства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(телефон, смарт-часы),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оборудование, инструменты, компьютеры, информационно-телекоммуникационные сети, аппаратно-программные и аудиовизуальные средства за исключением случаев, когда их использование предусмотрено процедурой проведения экзамена по соответствующему предмету.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063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 189/1513 от 07.11.2018 г. «Об утверждении Порядка проведения государственной итоговой аттестации по образовательным программам основного общего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 Ф от 26 февраля 2021 г. N 256 «Об особенностях проведения государственной итоговой аттестации по образовательным программам основного общего и среднего общего образования в 2021 году» </a:t>
            </a:r>
          </a:p>
        </p:txBody>
      </p:sp>
    </p:spTree>
    <p:extLst>
      <p:ext uri="{BB962C8B-B14F-4D97-AF65-F5344CB8AC3E}">
        <p14:creationId xmlns:p14="http://schemas.microsoft.com/office/powerpoint/2010/main" xmlns="" val="2969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84764"/>
            <a:ext cx="9601196" cy="281247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документы, рекомендуемые при организации и проведении государственной итоговой аттестации по образовательным программам основного общего и среднего общего образования в 2021 году (направлены письмом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 10−99 от 12.04.2021 г.) </a:t>
            </a:r>
          </a:p>
        </p:txBody>
      </p:sp>
    </p:spTree>
    <p:extLst>
      <p:ext uri="{BB962C8B-B14F-4D97-AF65-F5344CB8AC3E}">
        <p14:creationId xmlns:p14="http://schemas.microsoft.com/office/powerpoint/2010/main" xmlns="" val="5822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108" y="872836"/>
            <a:ext cx="7426037" cy="14131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52255"/>
            <a:ext cx="9601196" cy="3796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итоговой аттестации допускаются: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9-х классов, у которых нет академической задолженности;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которые выполнили учебный план в полном объёме;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бучающиеся, у которых годовые отметки не ниже «удовлетворительно»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получившие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по результатам итогового собеседования.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78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6109"/>
            <a:ext cx="9601196" cy="34097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9-классники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сдать </a:t>
            </a: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экзамена: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русскому языку и математике, а также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на выбор (литература, физика, химия, биология, география, история, обществознание, информатика, иностранные языки).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предметы для сдачи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9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88" y="1088136"/>
            <a:ext cx="9390888" cy="4599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2023 году в КИМ ОГЭ изменений не будет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по следующим предметам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Русский язык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Математика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 Физика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4. Химия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История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6. География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7. Обществознание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8. Иностранный язык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720" y="868681"/>
            <a:ext cx="9329928" cy="118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Планируемые изменения в КИМ ОГЭ-2023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5440" y="2450592"/>
            <a:ext cx="9052560" cy="287121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35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Изменения структуры и содержания КИМ отсутствуют.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В задания 13.1 и 13.2 внесён перечень допустимых форматов файла ответа.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680" y="914401"/>
            <a:ext cx="8747760" cy="11582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Планируемые изменения в КИМ ОГЭ-2023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407920"/>
            <a:ext cx="9601196" cy="37795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7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r>
              <a:rPr lang="ru-RU" sz="2750" dirty="0" smtClean="0">
                <a:latin typeface="Times New Roman" pitchFamily="18" charset="0"/>
                <a:cs typeface="Times New Roman" pitchFamily="18" charset="0"/>
              </a:rPr>
              <a:t>Все изменения связаны со структурой и содержанием части 1 КИМ. В части 2 изменений нет. </a:t>
            </a:r>
          </a:p>
          <a:p>
            <a:r>
              <a:rPr lang="ru-RU" sz="2750" dirty="0" smtClean="0">
                <a:latin typeface="Times New Roman" pitchFamily="18" charset="0"/>
                <a:cs typeface="Times New Roman" pitchFamily="18" charset="0"/>
              </a:rPr>
              <a:t> Общее количество заданий сократилось: 26 вместо 29.</a:t>
            </a:r>
          </a:p>
          <a:p>
            <a:r>
              <a:rPr lang="ru-RU" sz="2750" dirty="0" smtClean="0">
                <a:latin typeface="Times New Roman" pitchFamily="18" charset="0"/>
                <a:cs typeface="Times New Roman" pitchFamily="18" charset="0"/>
              </a:rPr>
              <a:t>Количество заданий первой части сократилось с 24 до 21.</a:t>
            </a:r>
          </a:p>
          <a:p>
            <a:r>
              <a:rPr lang="ru-RU" sz="2750" dirty="0" smtClean="0">
                <a:latin typeface="Times New Roman" pitchFamily="18" charset="0"/>
                <a:cs typeface="Times New Roman" pitchFamily="18" charset="0"/>
              </a:rPr>
              <a:t>Линии 1, 3-5, 7-13, 15, 17, 18 сохранились, но изменили свои позиции. Включены новые линии 2,6,14,16,19-20, которые были представлены в 2020 году в перспективной модели КИМ и апробированы.</a:t>
            </a:r>
          </a:p>
          <a:p>
            <a:r>
              <a:rPr lang="ru-RU" sz="2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Максимальный первичный балл увеличился с 45 до 48.</a:t>
            </a:r>
          </a:p>
          <a:p>
            <a:endParaRPr lang="ru-RU" sz="27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2" y="786384"/>
            <a:ext cx="7259783" cy="1088136"/>
          </a:xfrm>
        </p:spPr>
        <p:txBody>
          <a:bodyPr>
            <a:noAutofit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основного </a:t>
            </a:r>
            <a:b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экзамена: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79964"/>
            <a:ext cx="9649691" cy="371301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математике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русскому языку, литературе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часа 55 минут (235 минут); </a:t>
            </a:r>
          </a:p>
          <a:p>
            <a:pPr algn="just">
              <a:lnSpc>
                <a:spcPct val="150000"/>
              </a:lnSpc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физике, обществознанию, истории, биологии, химии – 3 часа (180 минут); </a:t>
            </a:r>
          </a:p>
          <a:p>
            <a:pPr algn="just">
              <a:lnSpc>
                <a:spcPct val="150000"/>
              </a:lnSpc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информационно-коммуникационным технологиям (ИКТ), географии – 2 часа 30 минут (150 минут); </a:t>
            </a:r>
          </a:p>
          <a:p>
            <a:pPr algn="just">
              <a:lnSpc>
                <a:spcPct val="150000"/>
              </a:lnSpc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языкам (английский, немецкий)  - кроме раздела «Говорение») – 2 часа (120 минут); </a:t>
            </a:r>
          </a:p>
          <a:p>
            <a:pPr algn="just">
              <a:lnSpc>
                <a:spcPct val="150000"/>
              </a:lnSpc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(английский, немецкий)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«Говорение») – 15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76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665</TotalTime>
  <Words>378</Words>
  <Application>Microsoft Office PowerPoint</Application>
  <PresentationFormat>Произвольный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Государственная итоговая аттестация</vt:lpstr>
      <vt:lpstr>Нормативно-правовые документы</vt:lpstr>
      <vt:lpstr>Нормативно-правовые документы</vt:lpstr>
      <vt:lpstr>ГИА-9 в 2023 году</vt:lpstr>
      <vt:lpstr>Основной государственный экзамен</vt:lpstr>
      <vt:lpstr>                            В 2023 году в КИМ ОГЭ изменений не будет                               по следующим предметам:   1. Русский язык 2. Математика 3. Физика 4. Химия 5. История 6. География 7. Обществознание 8. Иностранный язык </vt:lpstr>
      <vt:lpstr>Планируемые изменения в КИМ ОГЭ-2023</vt:lpstr>
      <vt:lpstr>Планируемые изменения в КИМ ОГЭ-2023</vt:lpstr>
      <vt:lpstr> Продолжительность основного  государственного экзамена: </vt:lpstr>
      <vt:lpstr>Порядок проведения ГИА-9 по образовательным программам основного общего образования.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</dc:title>
  <dc:creator>DENIS</dc:creator>
  <cp:lastModifiedBy>S1</cp:lastModifiedBy>
  <cp:revision>59</cp:revision>
  <dcterms:created xsi:type="dcterms:W3CDTF">2021-10-23T17:33:59Z</dcterms:created>
  <dcterms:modified xsi:type="dcterms:W3CDTF">2022-12-15T11:00:13Z</dcterms:modified>
</cp:coreProperties>
</file>